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sldIdLst>
    <p:sldId id="264" r:id="rId2"/>
    <p:sldId id="256" r:id="rId3"/>
    <p:sldId id="266" r:id="rId4"/>
    <p:sldId id="267" r:id="rId5"/>
    <p:sldId id="276" r:id="rId6"/>
    <p:sldId id="275" r:id="rId7"/>
    <p:sldId id="273" r:id="rId8"/>
    <p:sldId id="277" r:id="rId9"/>
    <p:sldId id="268" r:id="rId10"/>
    <p:sldId id="278" r:id="rId11"/>
    <p:sldId id="269" r:id="rId12"/>
    <p:sldId id="279" r:id="rId13"/>
    <p:sldId id="280" r:id="rId14"/>
    <p:sldId id="270" r:id="rId15"/>
    <p:sldId id="281" r:id="rId16"/>
    <p:sldId id="282" r:id="rId17"/>
    <p:sldId id="271" r:id="rId18"/>
    <p:sldId id="272" r:id="rId19"/>
    <p:sldId id="257" r:id="rId20"/>
    <p:sldId id="258" r:id="rId21"/>
    <p:sldId id="259" r:id="rId22"/>
    <p:sldId id="260" r:id="rId23"/>
    <p:sldId id="265" r:id="rId24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modifyVerifier cryptProviderType="rsaFull" cryptAlgorithmClass="hash" cryptAlgorithmType="typeAny" cryptAlgorithmSid="4" spinCount="100000" saltData="ghyImGVc0ohhYbyUhVzPDw==" hashData="srFiTZqNzMcnz1MM3marWW0ociM="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CD5B5"/>
    <a:srgbClr val="C00000"/>
    <a:srgbClr val="7030A0"/>
    <a:srgbClr val="00B0F0"/>
    <a:srgbClr val="FFC000"/>
    <a:srgbClr val="92D050"/>
    <a:srgbClr val="FFFF00"/>
    <a:srgbClr val="0070C0"/>
    <a:srgbClr val="FF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2481" autoAdjust="0"/>
  </p:normalViewPr>
  <p:slideViewPr>
    <p:cSldViewPr>
      <p:cViewPr varScale="1">
        <p:scale>
          <a:sx n="60" d="100"/>
          <a:sy n="60" d="100"/>
        </p:scale>
        <p:origin x="-1560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7D19153-8349-4139-94B7-4466E1C68CF3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DEB3328-B511-40EE-BD73-C2D905D26047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552384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EB3328-B511-40EE-BD73-C2D905D26047}" type="slidenum">
              <a:rPr lang="tr-TR" smtClean="0"/>
              <a:t>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8139344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90057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80131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ey Başlık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Dikey Metin Yer Tutucusu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01978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530491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7184643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5056516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İçerik Yer Tutucusu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Metin Yer Tutucus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İçerik Yer Tutucusu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Veri Yer Tutucusu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8" name="Altbilgi Yer Tutucusu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ayt Numarası Yer Tutucus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976318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2477934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i Yer Tutucusu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19721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154220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sim Yer Tutucus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Metin Yer Tutucus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Veri Yer Tutucusu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213440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Yer Tutucus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Metin Yer Tutucus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Veri Yer Tutucusu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D6A1CBC-EA9B-4613-85B3-F48A81947F32}" type="datetimeFigureOut">
              <a:rPr lang="tr-TR" smtClean="0"/>
              <a:t>27.4.2013</a:t>
            </a:fld>
            <a:endParaRPr lang="tr-TR"/>
          </a:p>
        </p:txBody>
      </p:sp>
      <p:sp>
        <p:nvSpPr>
          <p:cNvPr id="5" name="Altbilgi Yer Tutucusu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Slayt Numarası Yer Tutucus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628F36-AB99-480A-AFF1-633C3931D46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42931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7.png"/><Relationship Id="rId5" Type="http://schemas.openxmlformats.org/officeDocument/2006/relationships/image" Target="../media/image36.png"/><Relationship Id="rId4" Type="http://schemas.openxmlformats.org/officeDocument/2006/relationships/image" Target="../media/image3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7" Type="http://schemas.openxmlformats.org/officeDocument/2006/relationships/image" Target="../media/image4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4" Type="http://schemas.openxmlformats.org/officeDocument/2006/relationships/image" Target="../media/image50.png"/><Relationship Id="rId9" Type="http://schemas.openxmlformats.org/officeDocument/2006/relationships/hyperlink" Target="mailto:omeraskerden@hotmail.com.tr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8.png"/><Relationship Id="rId5" Type="http://schemas.openxmlformats.org/officeDocument/2006/relationships/image" Target="../media/image57.png"/><Relationship Id="rId4" Type="http://schemas.openxmlformats.org/officeDocument/2006/relationships/image" Target="../media/image5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4.png"/><Relationship Id="rId5" Type="http://schemas.openxmlformats.org/officeDocument/2006/relationships/image" Target="../media/image63.png"/><Relationship Id="rId4" Type="http://schemas.openxmlformats.org/officeDocument/2006/relationships/image" Target="../media/image6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9.png"/><Relationship Id="rId5" Type="http://schemas.openxmlformats.org/officeDocument/2006/relationships/image" Target="../media/image68.png"/><Relationship Id="rId4" Type="http://schemas.openxmlformats.org/officeDocument/2006/relationships/image" Target="../media/image67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7" Type="http://schemas.openxmlformats.org/officeDocument/2006/relationships/image" Target="../media/image74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3.png"/><Relationship Id="rId5" Type="http://schemas.openxmlformats.org/officeDocument/2006/relationships/image" Target="../media/image72.png"/><Relationship Id="rId4" Type="http://schemas.openxmlformats.org/officeDocument/2006/relationships/image" Target="../media/image7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Relationship Id="rId4" Type="http://schemas.openxmlformats.org/officeDocument/2006/relationships/hyperlink" Target="mailto:omeraskerden@hotmail.com.tr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omeraskerden@hotmail.com.tr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png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7" Type="http://schemas.openxmlformats.org/officeDocument/2006/relationships/hyperlink" Target="mailto:omeraskerden@hotmail.com.tr" TargetMode="External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2" Type="http://schemas.openxmlformats.org/officeDocument/2006/relationships/hyperlink" Target="mailto:omeraskerden@hotmail.com.tr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BF7B9B-9C15-4DB5-A0C6-149549D731C7}" type="slidenum">
              <a:rPr lang="tr-TR" smtClean="0"/>
              <a:pPr eaLnBrk="1" hangingPunct="1"/>
              <a:t>1</a:t>
            </a:fld>
            <a:endParaRPr lang="tr-TR" smtClean="0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29298" y="220717"/>
            <a:ext cx="8915400" cy="1976264"/>
          </a:xfrm>
          <a:prstGeom prst="wedgeRectCallout">
            <a:avLst>
              <a:gd name="adj1" fmla="val -19546"/>
              <a:gd name="adj2" fmla="val 28921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ARAKESİTLER</a:t>
            </a:r>
          </a:p>
          <a:p>
            <a:pPr algn="ctr"/>
            <a:r>
              <a:rPr lang="tr-TR" sz="6000" b="1" dirty="0" smtClean="0">
                <a:solidFill>
                  <a:srgbClr val="FF0000"/>
                </a:solidFill>
              </a:rPr>
              <a:t>DİKDÖRTGENLER PRİZMASI</a:t>
            </a:r>
            <a:endParaRPr lang="tr-TR" sz="6000" b="1" dirty="0">
              <a:solidFill>
                <a:srgbClr val="FF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29298" y="4293096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4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000" b="1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0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>
                <a:solidFill>
                  <a:srgbClr val="FF0000"/>
                </a:solidFill>
              </a:rPr>
              <a:t>	</a:t>
            </a:r>
            <a:r>
              <a:rPr lang="tr-TR" sz="36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600" b="1">
              <a:solidFill>
                <a:srgbClr val="FF0000"/>
              </a:solidFill>
            </a:endParaRPr>
          </a:p>
          <a:p>
            <a:pPr algn="ctr"/>
            <a:endParaRPr lang="tr-TR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70173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5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5738"/>
            <a:ext cx="2304256" cy="23791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13" y="5013176"/>
            <a:ext cx="2304256" cy="1686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322" y="3068960"/>
            <a:ext cx="2285847" cy="1639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1772816"/>
            <a:ext cx="425095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4070" y="5013176"/>
            <a:ext cx="2138622" cy="62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28152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19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1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81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1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Dikdörtgen 3"/>
          <p:cNvSpPr>
            <a:spLocks noChangeArrowheads="1"/>
          </p:cNvSpPr>
          <p:nvPr/>
        </p:nvSpPr>
        <p:spPr bwMode="auto">
          <a:xfrm>
            <a:off x="5597525" y="6488113"/>
            <a:ext cx="3576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88640"/>
            <a:ext cx="1895475" cy="2619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1512168" cy="2931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140968"/>
            <a:ext cx="1442653" cy="3037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1" y="2204864"/>
            <a:ext cx="4852231" cy="4320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222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5684" y="3140968"/>
            <a:ext cx="1440160" cy="28832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1732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92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39"/>
            <a:ext cx="2160240" cy="290181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429000"/>
            <a:ext cx="1800200" cy="3110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3429000"/>
            <a:ext cx="1922371" cy="31107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9912" y="1647428"/>
            <a:ext cx="4805996" cy="41341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3429000"/>
            <a:ext cx="1313517" cy="31109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571473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2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2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16632"/>
            <a:ext cx="5884491" cy="480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832498"/>
            <a:ext cx="3405528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27" y="2924944"/>
            <a:ext cx="3437498" cy="1712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0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5013175"/>
            <a:ext cx="3405528" cy="168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1" name="Picture 7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92795" y="597296"/>
            <a:ext cx="3173466" cy="18913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2" name="Picture 8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5729" y="2776537"/>
            <a:ext cx="2907597" cy="18024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73" name="Picture 9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6986" y="5013175"/>
            <a:ext cx="3536339" cy="16950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9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872292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12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12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2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2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Dikdörtgen 4"/>
          <p:cNvSpPr>
            <a:spLocks noChangeArrowheads="1"/>
          </p:cNvSpPr>
          <p:nvPr/>
        </p:nvSpPr>
        <p:spPr bwMode="auto">
          <a:xfrm>
            <a:off x="5958641" y="6488112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193" y="836712"/>
            <a:ext cx="2609836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2864" y="4293096"/>
            <a:ext cx="2393868" cy="14608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2761759"/>
            <a:ext cx="2304256" cy="140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516" y="2090564"/>
            <a:ext cx="4446938" cy="4743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64088" y="3789040"/>
            <a:ext cx="1726135" cy="14074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7254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2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2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2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332656"/>
            <a:ext cx="2531721" cy="13681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5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2895599"/>
            <a:ext cx="2531721" cy="15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941168"/>
            <a:ext cx="2531721" cy="1540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2349" y="1988840"/>
            <a:ext cx="4646081" cy="5040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8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1939" y="3421004"/>
            <a:ext cx="2754141" cy="15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9607787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3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3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33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33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33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33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48862"/>
            <a:ext cx="3161946" cy="17679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4869160"/>
            <a:ext cx="3157917" cy="12241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989864"/>
            <a:ext cx="3078058" cy="12312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52824" y="2060848"/>
            <a:ext cx="4402775" cy="5760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4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0152" y="3845637"/>
            <a:ext cx="3320909" cy="10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998371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8" name="Dikdörtgen 5"/>
          <p:cNvSpPr>
            <a:spLocks noChangeArrowheads="1"/>
          </p:cNvSpPr>
          <p:nvPr/>
        </p:nvSpPr>
        <p:spPr bwMode="auto">
          <a:xfrm>
            <a:off x="5958641" y="6512919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/>
          </a:p>
        </p:txBody>
      </p:sp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188640"/>
            <a:ext cx="3412743" cy="16561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19" y="4077072"/>
            <a:ext cx="2232249" cy="181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7783" y="4077072"/>
            <a:ext cx="2299597" cy="18106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952" y="2636912"/>
            <a:ext cx="4675006" cy="3880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51466" y="4077072"/>
            <a:ext cx="868756" cy="174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25964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53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53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53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53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2" name="Text Box 4"/>
          <p:cNvSpPr txBox="1">
            <a:spLocks noChangeArrowheads="1"/>
          </p:cNvSpPr>
          <p:nvPr/>
        </p:nvSpPr>
        <p:spPr bwMode="auto">
          <a:xfrm>
            <a:off x="173663" y="220717"/>
            <a:ext cx="8839200" cy="1323439"/>
          </a:xfrm>
          <a:prstGeom prst="rect">
            <a:avLst/>
          </a:prstGeom>
          <a:solidFill>
            <a:srgbClr val="FFCCFF">
              <a:alpha val="36863"/>
            </a:srgbClr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sz="2000" b="1" dirty="0" smtClean="0">
                <a:solidFill>
                  <a:srgbClr val="FF0000"/>
                </a:solidFill>
              </a:rPr>
              <a:t>AÇIKLAMA: </a:t>
            </a:r>
            <a:r>
              <a:rPr lang="tr-TR" sz="2000" b="1" dirty="0" smtClean="0"/>
              <a:t>Bir </a:t>
            </a:r>
            <a:r>
              <a:rPr lang="tr-TR" sz="2000" b="1" dirty="0"/>
              <a:t>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sz="2000" b="1" dirty="0"/>
              <a:t>	Dikdörtgenler prizmasının 6 yüzü olduğu için Dikdörtgenler prizması bir düzlemle kesildiğinde oluşan çokgen en fazla 6 gen olur.</a:t>
            </a:r>
          </a:p>
        </p:txBody>
      </p:sp>
      <p:pic>
        <p:nvPicPr>
          <p:cNvPr id="1741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8400" y="1842662"/>
            <a:ext cx="4311650" cy="4648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60" name="Dikdörtgen 3"/>
          <p:cNvSpPr>
            <a:spLocks noChangeArrowheads="1"/>
          </p:cNvSpPr>
          <p:nvPr/>
        </p:nvSpPr>
        <p:spPr bwMode="auto">
          <a:xfrm>
            <a:off x="5958641" y="6502096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047760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74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174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474" y="404664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404664"/>
            <a:ext cx="3597275" cy="18780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5776" y="4077072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Serbest Form 1"/>
          <p:cNvSpPr/>
          <p:nvPr/>
        </p:nvSpPr>
        <p:spPr>
          <a:xfrm>
            <a:off x="709448" y="662152"/>
            <a:ext cx="2869324" cy="1355834"/>
          </a:xfrm>
          <a:custGeom>
            <a:avLst/>
            <a:gdLst>
              <a:gd name="connsiteX0" fmla="*/ 2837793 w 2869324"/>
              <a:gd name="connsiteY0" fmla="*/ 0 h 1355834"/>
              <a:gd name="connsiteX1" fmla="*/ 2869324 w 2869324"/>
              <a:gd name="connsiteY1" fmla="*/ 1355834 h 1355834"/>
              <a:gd name="connsiteX2" fmla="*/ 31531 w 2869324"/>
              <a:gd name="connsiteY2" fmla="*/ 1324303 h 1355834"/>
              <a:gd name="connsiteX3" fmla="*/ 0 w 2869324"/>
              <a:gd name="connsiteY3" fmla="*/ 15765 h 1355834"/>
              <a:gd name="connsiteX4" fmla="*/ 2837793 w 2869324"/>
              <a:gd name="connsiteY4" fmla="*/ 0 h 1355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869324" h="1355834">
                <a:moveTo>
                  <a:pt x="2837793" y="0"/>
                </a:moveTo>
                <a:lnTo>
                  <a:pt x="2869324" y="1355834"/>
                </a:lnTo>
                <a:lnTo>
                  <a:pt x="31531" y="1324303"/>
                </a:lnTo>
                <a:lnTo>
                  <a:pt x="0" y="15765"/>
                </a:lnTo>
                <a:lnTo>
                  <a:pt x="2837793" y="0"/>
                </a:lnTo>
                <a:close/>
              </a:path>
            </a:pathLst>
          </a:custGeom>
          <a:solidFill>
            <a:srgbClr val="FFFF00">
              <a:alpha val="38824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6" name="Serbest Form 5"/>
          <p:cNvSpPr/>
          <p:nvPr/>
        </p:nvSpPr>
        <p:spPr>
          <a:xfrm>
            <a:off x="6463862" y="404664"/>
            <a:ext cx="700426" cy="1834039"/>
          </a:xfrm>
          <a:custGeom>
            <a:avLst/>
            <a:gdLst>
              <a:gd name="connsiteX0" fmla="*/ 536028 w 551793"/>
              <a:gd name="connsiteY0" fmla="*/ 0 h 1813034"/>
              <a:gd name="connsiteX1" fmla="*/ 551793 w 551793"/>
              <a:gd name="connsiteY1" fmla="*/ 1355834 h 1813034"/>
              <a:gd name="connsiteX2" fmla="*/ 31531 w 551793"/>
              <a:gd name="connsiteY2" fmla="*/ 1813034 h 1813034"/>
              <a:gd name="connsiteX3" fmla="*/ 0 w 551793"/>
              <a:gd name="connsiteY3" fmla="*/ 472965 h 1813034"/>
              <a:gd name="connsiteX4" fmla="*/ 536028 w 551793"/>
              <a:gd name="connsiteY4" fmla="*/ 0 h 181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551793" h="1813034">
                <a:moveTo>
                  <a:pt x="536028" y="0"/>
                </a:moveTo>
                <a:lnTo>
                  <a:pt x="551793" y="1355834"/>
                </a:lnTo>
                <a:lnTo>
                  <a:pt x="31531" y="1813034"/>
                </a:lnTo>
                <a:lnTo>
                  <a:pt x="0" y="472965"/>
                </a:lnTo>
                <a:lnTo>
                  <a:pt x="536028" y="0"/>
                </a:lnTo>
                <a:close/>
              </a:path>
            </a:pathLst>
          </a:custGeom>
          <a:solidFill>
            <a:srgbClr val="92D050">
              <a:alpha val="30980"/>
            </a:srgb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       Dikdörtgendir.</a:t>
            </a:r>
          </a:p>
          <a:p>
            <a:pPr algn="ctr"/>
            <a:endParaRPr lang="tr-TR" dirty="0"/>
          </a:p>
        </p:txBody>
      </p:sp>
      <p:sp>
        <p:nvSpPr>
          <p:cNvPr id="7" name="Serbest Form 6"/>
          <p:cNvSpPr/>
          <p:nvPr/>
        </p:nvSpPr>
        <p:spPr>
          <a:xfrm>
            <a:off x="2597822" y="4774385"/>
            <a:ext cx="3499945" cy="394138"/>
          </a:xfrm>
          <a:custGeom>
            <a:avLst/>
            <a:gdLst>
              <a:gd name="connsiteX0" fmla="*/ 614856 w 3499945"/>
              <a:gd name="connsiteY0" fmla="*/ 31531 h 394138"/>
              <a:gd name="connsiteX1" fmla="*/ 3499945 w 3499945"/>
              <a:gd name="connsiteY1" fmla="*/ 0 h 394138"/>
              <a:gd name="connsiteX2" fmla="*/ 2853559 w 3499945"/>
              <a:gd name="connsiteY2" fmla="*/ 394138 h 394138"/>
              <a:gd name="connsiteX3" fmla="*/ 0 w 3499945"/>
              <a:gd name="connsiteY3" fmla="*/ 394138 h 394138"/>
              <a:gd name="connsiteX4" fmla="*/ 614856 w 3499945"/>
              <a:gd name="connsiteY4" fmla="*/ 31531 h 3941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99945" h="394138">
                <a:moveTo>
                  <a:pt x="614856" y="31531"/>
                </a:moveTo>
                <a:lnTo>
                  <a:pt x="3499945" y="0"/>
                </a:lnTo>
                <a:lnTo>
                  <a:pt x="2853559" y="394138"/>
                </a:lnTo>
                <a:lnTo>
                  <a:pt x="0" y="394138"/>
                </a:lnTo>
                <a:lnTo>
                  <a:pt x="614856" y="31531"/>
                </a:lnTo>
                <a:close/>
              </a:path>
            </a:pathLst>
          </a:custGeom>
          <a:solidFill>
            <a:srgbClr val="0070C0">
              <a:alpha val="30196"/>
            </a:srgbClr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 b="1" dirty="0" smtClean="0">
              <a:solidFill>
                <a:srgbClr val="FF0000"/>
              </a:solidFill>
            </a:endParaRPr>
          </a:p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10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1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>
          <a:xfrm>
            <a:off x="1466058" y="1422785"/>
            <a:ext cx="6264696" cy="3312368"/>
          </a:xfrm>
          <a:prstGeom prst="rect">
            <a:avLst/>
          </a:prstGeom>
          <a:solidFill>
            <a:srgbClr val="FFCCFF">
              <a:alpha val="27843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5" name="Dikdörtgen 4"/>
          <p:cNvSpPr/>
          <p:nvPr/>
        </p:nvSpPr>
        <p:spPr>
          <a:xfrm>
            <a:off x="646251" y="2510606"/>
            <a:ext cx="6281630" cy="3312368"/>
          </a:xfrm>
          <a:prstGeom prst="rect">
            <a:avLst/>
          </a:prstGeom>
          <a:solidFill>
            <a:srgbClr val="FFCCFF">
              <a:alpha val="27843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6" name="Serbest Form 5"/>
          <p:cNvSpPr/>
          <p:nvPr/>
        </p:nvSpPr>
        <p:spPr>
          <a:xfrm>
            <a:off x="6927881" y="1416224"/>
            <a:ext cx="819807" cy="4392488"/>
          </a:xfrm>
          <a:custGeom>
            <a:avLst/>
            <a:gdLst>
              <a:gd name="connsiteX0" fmla="*/ 804042 w 819807"/>
              <a:gd name="connsiteY0" fmla="*/ 0 h 2301766"/>
              <a:gd name="connsiteX1" fmla="*/ 0 w 819807"/>
              <a:gd name="connsiteY1" fmla="*/ 567559 h 2301766"/>
              <a:gd name="connsiteX2" fmla="*/ 0 w 819807"/>
              <a:gd name="connsiteY2" fmla="*/ 2301766 h 2301766"/>
              <a:gd name="connsiteX3" fmla="*/ 819807 w 819807"/>
              <a:gd name="connsiteY3" fmla="*/ 1734207 h 2301766"/>
              <a:gd name="connsiteX4" fmla="*/ 804042 w 819807"/>
              <a:gd name="connsiteY4" fmla="*/ 0 h 23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07" h="2301766">
                <a:moveTo>
                  <a:pt x="804042" y="0"/>
                </a:moveTo>
                <a:lnTo>
                  <a:pt x="0" y="567559"/>
                </a:lnTo>
                <a:lnTo>
                  <a:pt x="0" y="2301766"/>
                </a:lnTo>
                <a:lnTo>
                  <a:pt x="819807" y="1734207"/>
                </a:lnTo>
                <a:lnTo>
                  <a:pt x="804042" y="0"/>
                </a:lnTo>
                <a:close/>
              </a:path>
            </a:pathLst>
          </a:custGeom>
          <a:solidFill>
            <a:srgbClr val="92D050">
              <a:alpha val="32157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Serbest Form 6"/>
          <p:cNvSpPr/>
          <p:nvPr/>
        </p:nvSpPr>
        <p:spPr>
          <a:xfrm>
            <a:off x="646251" y="1416224"/>
            <a:ext cx="819807" cy="4392488"/>
          </a:xfrm>
          <a:custGeom>
            <a:avLst/>
            <a:gdLst>
              <a:gd name="connsiteX0" fmla="*/ 804042 w 819807"/>
              <a:gd name="connsiteY0" fmla="*/ 0 h 2301766"/>
              <a:gd name="connsiteX1" fmla="*/ 0 w 819807"/>
              <a:gd name="connsiteY1" fmla="*/ 567559 h 2301766"/>
              <a:gd name="connsiteX2" fmla="*/ 0 w 819807"/>
              <a:gd name="connsiteY2" fmla="*/ 2301766 h 2301766"/>
              <a:gd name="connsiteX3" fmla="*/ 819807 w 819807"/>
              <a:gd name="connsiteY3" fmla="*/ 1734207 h 2301766"/>
              <a:gd name="connsiteX4" fmla="*/ 804042 w 819807"/>
              <a:gd name="connsiteY4" fmla="*/ 0 h 23017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819807" h="2301766">
                <a:moveTo>
                  <a:pt x="804042" y="0"/>
                </a:moveTo>
                <a:lnTo>
                  <a:pt x="0" y="567559"/>
                </a:lnTo>
                <a:lnTo>
                  <a:pt x="0" y="2301766"/>
                </a:lnTo>
                <a:lnTo>
                  <a:pt x="819807" y="1734207"/>
                </a:lnTo>
                <a:lnTo>
                  <a:pt x="804042" y="0"/>
                </a:lnTo>
                <a:close/>
              </a:path>
            </a:pathLst>
          </a:custGeom>
          <a:solidFill>
            <a:srgbClr val="92D050">
              <a:alpha val="32157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Serbest Form 7"/>
          <p:cNvSpPr/>
          <p:nvPr/>
        </p:nvSpPr>
        <p:spPr>
          <a:xfrm>
            <a:off x="646251" y="4735153"/>
            <a:ext cx="7084503" cy="1087821"/>
          </a:xfrm>
          <a:custGeom>
            <a:avLst/>
            <a:gdLst>
              <a:gd name="connsiteX0" fmla="*/ 7047186 w 7047186"/>
              <a:gd name="connsiteY0" fmla="*/ 0 h 1087821"/>
              <a:gd name="connsiteX1" fmla="*/ 804041 w 7047186"/>
              <a:gd name="connsiteY1" fmla="*/ 15766 h 1087821"/>
              <a:gd name="connsiteX2" fmla="*/ 0 w 7047186"/>
              <a:gd name="connsiteY2" fmla="*/ 1087821 h 1087821"/>
              <a:gd name="connsiteX3" fmla="*/ 6243145 w 7047186"/>
              <a:gd name="connsiteY3" fmla="*/ 1087821 h 1087821"/>
              <a:gd name="connsiteX4" fmla="*/ 7047186 w 7047186"/>
              <a:gd name="connsiteY4" fmla="*/ 0 h 108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47186" h="1087821">
                <a:moveTo>
                  <a:pt x="7047186" y="0"/>
                </a:moveTo>
                <a:lnTo>
                  <a:pt x="804041" y="15766"/>
                </a:lnTo>
                <a:lnTo>
                  <a:pt x="0" y="1087821"/>
                </a:lnTo>
                <a:lnTo>
                  <a:pt x="6243145" y="1087821"/>
                </a:lnTo>
                <a:lnTo>
                  <a:pt x="7047186" y="0"/>
                </a:lnTo>
                <a:close/>
              </a:path>
            </a:pathLst>
          </a:custGeom>
          <a:solidFill>
            <a:srgbClr val="FF0000">
              <a:alpha val="54902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Serbest Form 9"/>
          <p:cNvSpPr/>
          <p:nvPr/>
        </p:nvSpPr>
        <p:spPr>
          <a:xfrm>
            <a:off x="646250" y="1416224"/>
            <a:ext cx="7084503" cy="1087821"/>
          </a:xfrm>
          <a:custGeom>
            <a:avLst/>
            <a:gdLst>
              <a:gd name="connsiteX0" fmla="*/ 7047186 w 7047186"/>
              <a:gd name="connsiteY0" fmla="*/ 0 h 1087821"/>
              <a:gd name="connsiteX1" fmla="*/ 804041 w 7047186"/>
              <a:gd name="connsiteY1" fmla="*/ 15766 h 1087821"/>
              <a:gd name="connsiteX2" fmla="*/ 0 w 7047186"/>
              <a:gd name="connsiteY2" fmla="*/ 1087821 h 1087821"/>
              <a:gd name="connsiteX3" fmla="*/ 6243145 w 7047186"/>
              <a:gd name="connsiteY3" fmla="*/ 1087821 h 1087821"/>
              <a:gd name="connsiteX4" fmla="*/ 7047186 w 7047186"/>
              <a:gd name="connsiteY4" fmla="*/ 0 h 10878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047186" h="1087821">
                <a:moveTo>
                  <a:pt x="7047186" y="0"/>
                </a:moveTo>
                <a:lnTo>
                  <a:pt x="804041" y="15766"/>
                </a:lnTo>
                <a:lnTo>
                  <a:pt x="0" y="1087821"/>
                </a:lnTo>
                <a:lnTo>
                  <a:pt x="6243145" y="1087821"/>
                </a:lnTo>
                <a:lnTo>
                  <a:pt x="7047186" y="0"/>
                </a:lnTo>
                <a:close/>
              </a:path>
            </a:pathLst>
          </a:custGeom>
          <a:solidFill>
            <a:srgbClr val="FF0000">
              <a:alpha val="54902"/>
            </a:srgb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53239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260648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625" y="357301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7301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Serbest Form 5"/>
          <p:cNvSpPr/>
          <p:nvPr/>
        </p:nvSpPr>
        <p:spPr>
          <a:xfrm>
            <a:off x="299545" y="299545"/>
            <a:ext cx="3484179" cy="1781503"/>
          </a:xfrm>
          <a:custGeom>
            <a:avLst/>
            <a:gdLst>
              <a:gd name="connsiteX0" fmla="*/ 3484179 w 3484179"/>
              <a:gd name="connsiteY0" fmla="*/ 1324303 h 1781503"/>
              <a:gd name="connsiteX1" fmla="*/ 0 w 3484179"/>
              <a:gd name="connsiteY1" fmla="*/ 1781503 h 1781503"/>
              <a:gd name="connsiteX2" fmla="*/ 15765 w 3484179"/>
              <a:gd name="connsiteY2" fmla="*/ 457200 h 1781503"/>
              <a:gd name="connsiteX3" fmla="*/ 3484179 w 3484179"/>
              <a:gd name="connsiteY3" fmla="*/ 0 h 1781503"/>
              <a:gd name="connsiteX4" fmla="*/ 3484179 w 3484179"/>
              <a:gd name="connsiteY4" fmla="*/ 1324303 h 17815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4179" h="1781503">
                <a:moveTo>
                  <a:pt x="3484179" y="1324303"/>
                </a:moveTo>
                <a:lnTo>
                  <a:pt x="0" y="1781503"/>
                </a:lnTo>
                <a:lnTo>
                  <a:pt x="15765" y="457200"/>
                </a:lnTo>
                <a:lnTo>
                  <a:pt x="3484179" y="0"/>
                </a:lnTo>
                <a:lnTo>
                  <a:pt x="3484179" y="1324303"/>
                </a:lnTo>
                <a:close/>
              </a:path>
            </a:pathLst>
          </a:custGeom>
          <a:solidFill>
            <a:srgbClr val="FFC000">
              <a:alpha val="5019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  <a:endParaRPr lang="tr-TR" b="1" dirty="0">
              <a:solidFill>
                <a:srgbClr val="FF0000"/>
              </a:solidFill>
            </a:endParaRPr>
          </a:p>
        </p:txBody>
      </p:sp>
      <p:sp>
        <p:nvSpPr>
          <p:cNvPr id="7" name="Serbest Form 6"/>
          <p:cNvSpPr/>
          <p:nvPr/>
        </p:nvSpPr>
        <p:spPr>
          <a:xfrm>
            <a:off x="5328745" y="315310"/>
            <a:ext cx="2222938" cy="1781504"/>
          </a:xfrm>
          <a:custGeom>
            <a:avLst/>
            <a:gdLst>
              <a:gd name="connsiteX0" fmla="*/ 0 w 2222938"/>
              <a:gd name="connsiteY0" fmla="*/ 0 h 1781504"/>
              <a:gd name="connsiteX1" fmla="*/ 0 w 2222938"/>
              <a:gd name="connsiteY1" fmla="*/ 1324304 h 1781504"/>
              <a:gd name="connsiteX2" fmla="*/ 2222938 w 2222938"/>
              <a:gd name="connsiteY2" fmla="*/ 1781504 h 1781504"/>
              <a:gd name="connsiteX3" fmla="*/ 2207172 w 2222938"/>
              <a:gd name="connsiteY3" fmla="*/ 425669 h 1781504"/>
              <a:gd name="connsiteX4" fmla="*/ 0 w 2222938"/>
              <a:gd name="connsiteY4" fmla="*/ 0 h 178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222938" h="1781504">
                <a:moveTo>
                  <a:pt x="0" y="0"/>
                </a:moveTo>
                <a:lnTo>
                  <a:pt x="0" y="1324304"/>
                </a:lnTo>
                <a:lnTo>
                  <a:pt x="2222938" y="1781504"/>
                </a:lnTo>
                <a:lnTo>
                  <a:pt x="2207172" y="425669"/>
                </a:lnTo>
                <a:lnTo>
                  <a:pt x="0" y="0"/>
                </a:lnTo>
                <a:close/>
              </a:path>
            </a:pathLst>
          </a:custGeom>
          <a:solidFill>
            <a:srgbClr val="FFC000">
              <a:alpha val="4509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8" name="Serbest Form 7"/>
          <p:cNvSpPr/>
          <p:nvPr/>
        </p:nvSpPr>
        <p:spPr>
          <a:xfrm>
            <a:off x="268014" y="3610303"/>
            <a:ext cx="3468414" cy="1781504"/>
          </a:xfrm>
          <a:custGeom>
            <a:avLst/>
            <a:gdLst>
              <a:gd name="connsiteX0" fmla="*/ 3468414 w 3468414"/>
              <a:gd name="connsiteY0" fmla="*/ 0 h 1781504"/>
              <a:gd name="connsiteX1" fmla="*/ 630620 w 3468414"/>
              <a:gd name="connsiteY1" fmla="*/ 1324304 h 1781504"/>
              <a:gd name="connsiteX2" fmla="*/ 0 w 3468414"/>
              <a:gd name="connsiteY2" fmla="*/ 1781504 h 1781504"/>
              <a:gd name="connsiteX3" fmla="*/ 2837793 w 3468414"/>
              <a:gd name="connsiteY3" fmla="*/ 457200 h 1781504"/>
              <a:gd name="connsiteX4" fmla="*/ 3468414 w 3468414"/>
              <a:gd name="connsiteY4" fmla="*/ 0 h 17815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8414" h="1781504">
                <a:moveTo>
                  <a:pt x="3468414" y="0"/>
                </a:moveTo>
                <a:lnTo>
                  <a:pt x="630620" y="1324304"/>
                </a:lnTo>
                <a:lnTo>
                  <a:pt x="0" y="1781504"/>
                </a:lnTo>
                <a:lnTo>
                  <a:pt x="2837793" y="457200"/>
                </a:lnTo>
                <a:lnTo>
                  <a:pt x="3468414" y="0"/>
                </a:lnTo>
                <a:close/>
              </a:path>
            </a:pathLst>
          </a:custGeom>
          <a:solidFill>
            <a:srgbClr val="FFFF00">
              <a:alpha val="5411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9" name="Serbest Form 8"/>
          <p:cNvSpPr/>
          <p:nvPr/>
        </p:nvSpPr>
        <p:spPr>
          <a:xfrm>
            <a:off x="4698124" y="3610303"/>
            <a:ext cx="3484179" cy="1765738"/>
          </a:xfrm>
          <a:custGeom>
            <a:avLst/>
            <a:gdLst>
              <a:gd name="connsiteX0" fmla="*/ 630621 w 3484179"/>
              <a:gd name="connsiteY0" fmla="*/ 0 h 1765738"/>
              <a:gd name="connsiteX1" fmla="*/ 3484179 w 3484179"/>
              <a:gd name="connsiteY1" fmla="*/ 1324304 h 1765738"/>
              <a:gd name="connsiteX2" fmla="*/ 2853559 w 3484179"/>
              <a:gd name="connsiteY2" fmla="*/ 1765738 h 1765738"/>
              <a:gd name="connsiteX3" fmla="*/ 0 w 3484179"/>
              <a:gd name="connsiteY3" fmla="*/ 441435 h 1765738"/>
              <a:gd name="connsiteX4" fmla="*/ 630621 w 3484179"/>
              <a:gd name="connsiteY4" fmla="*/ 0 h 176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84179" h="1765738">
                <a:moveTo>
                  <a:pt x="630621" y="0"/>
                </a:moveTo>
                <a:lnTo>
                  <a:pt x="3484179" y="1324304"/>
                </a:lnTo>
                <a:lnTo>
                  <a:pt x="2853559" y="1765738"/>
                </a:lnTo>
                <a:lnTo>
                  <a:pt x="0" y="441435"/>
                </a:lnTo>
                <a:lnTo>
                  <a:pt x="630621" y="0"/>
                </a:lnTo>
                <a:close/>
              </a:path>
            </a:pathLst>
          </a:custGeom>
          <a:solidFill>
            <a:srgbClr val="FFFF00">
              <a:alpha val="54118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10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1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3265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33265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57301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1541" y="3573016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Serbest Form 6"/>
          <p:cNvSpPr/>
          <p:nvPr/>
        </p:nvSpPr>
        <p:spPr>
          <a:xfrm>
            <a:off x="441434" y="362607"/>
            <a:ext cx="3468414" cy="1797269"/>
          </a:xfrm>
          <a:custGeom>
            <a:avLst/>
            <a:gdLst>
              <a:gd name="connsiteX0" fmla="*/ 3468414 w 3468414"/>
              <a:gd name="connsiteY0" fmla="*/ 0 h 1797269"/>
              <a:gd name="connsiteX1" fmla="*/ 2853559 w 3468414"/>
              <a:gd name="connsiteY1" fmla="*/ 1797269 h 1797269"/>
              <a:gd name="connsiteX2" fmla="*/ 0 w 3468414"/>
              <a:gd name="connsiteY2" fmla="*/ 1781503 h 1797269"/>
              <a:gd name="connsiteX3" fmla="*/ 614856 w 3468414"/>
              <a:gd name="connsiteY3" fmla="*/ 15765 h 1797269"/>
              <a:gd name="connsiteX4" fmla="*/ 3468414 w 3468414"/>
              <a:gd name="connsiteY4" fmla="*/ 0 h 17972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8414" h="1797269">
                <a:moveTo>
                  <a:pt x="3468414" y="0"/>
                </a:moveTo>
                <a:lnTo>
                  <a:pt x="2853559" y="1797269"/>
                </a:lnTo>
                <a:lnTo>
                  <a:pt x="0" y="1781503"/>
                </a:lnTo>
                <a:lnTo>
                  <a:pt x="614856" y="15765"/>
                </a:lnTo>
                <a:lnTo>
                  <a:pt x="3468414" y="0"/>
                </a:lnTo>
                <a:close/>
              </a:path>
            </a:pathLst>
          </a:custGeom>
          <a:solidFill>
            <a:srgbClr val="92D050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8" name="Serbest Form 7"/>
          <p:cNvSpPr/>
          <p:nvPr/>
        </p:nvSpPr>
        <p:spPr>
          <a:xfrm>
            <a:off x="4997669" y="788276"/>
            <a:ext cx="3468414" cy="914400"/>
          </a:xfrm>
          <a:custGeom>
            <a:avLst/>
            <a:gdLst>
              <a:gd name="connsiteX0" fmla="*/ 599090 w 3468414"/>
              <a:gd name="connsiteY0" fmla="*/ 914400 h 914400"/>
              <a:gd name="connsiteX1" fmla="*/ 0 w 3468414"/>
              <a:gd name="connsiteY1" fmla="*/ 15765 h 914400"/>
              <a:gd name="connsiteX2" fmla="*/ 2853559 w 3468414"/>
              <a:gd name="connsiteY2" fmla="*/ 0 h 914400"/>
              <a:gd name="connsiteX3" fmla="*/ 3468414 w 3468414"/>
              <a:gd name="connsiteY3" fmla="*/ 914400 h 914400"/>
              <a:gd name="connsiteX4" fmla="*/ 599090 w 3468414"/>
              <a:gd name="connsiteY4" fmla="*/ 914400 h 91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468414" h="914400">
                <a:moveTo>
                  <a:pt x="599090" y="914400"/>
                </a:moveTo>
                <a:lnTo>
                  <a:pt x="0" y="15765"/>
                </a:lnTo>
                <a:lnTo>
                  <a:pt x="2853559" y="0"/>
                </a:lnTo>
                <a:lnTo>
                  <a:pt x="3468414" y="914400"/>
                </a:lnTo>
                <a:lnTo>
                  <a:pt x="599090" y="914400"/>
                </a:lnTo>
                <a:close/>
              </a:path>
            </a:pathLst>
          </a:custGeom>
          <a:solidFill>
            <a:srgbClr val="92D050">
              <a:alpha val="5490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rgbClr val="FF0000"/>
                </a:solidFill>
              </a:rPr>
              <a:t>Arakesit Dikdörtgendir.</a:t>
            </a:r>
          </a:p>
          <a:p>
            <a:pPr algn="ctr"/>
            <a:endParaRPr lang="tr-TR" dirty="0"/>
          </a:p>
        </p:txBody>
      </p:sp>
      <p:sp>
        <p:nvSpPr>
          <p:cNvPr id="9" name="Serbest Form 8"/>
          <p:cNvSpPr/>
          <p:nvPr/>
        </p:nvSpPr>
        <p:spPr>
          <a:xfrm>
            <a:off x="1072055" y="3626069"/>
            <a:ext cx="2222938" cy="1324303"/>
          </a:xfrm>
          <a:custGeom>
            <a:avLst/>
            <a:gdLst>
              <a:gd name="connsiteX0" fmla="*/ 2222938 w 2222938"/>
              <a:gd name="connsiteY0" fmla="*/ 409903 h 1324303"/>
              <a:gd name="connsiteX1" fmla="*/ 0 w 2222938"/>
              <a:gd name="connsiteY1" fmla="*/ 0 h 1324303"/>
              <a:gd name="connsiteX2" fmla="*/ 0 w 2222938"/>
              <a:gd name="connsiteY2" fmla="*/ 1324303 h 1324303"/>
              <a:gd name="connsiteX3" fmla="*/ 2222938 w 2222938"/>
              <a:gd name="connsiteY3" fmla="*/ 409903 h 13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222938" h="1324303">
                <a:moveTo>
                  <a:pt x="2222938" y="409903"/>
                </a:moveTo>
                <a:lnTo>
                  <a:pt x="0" y="0"/>
                </a:lnTo>
                <a:lnTo>
                  <a:pt x="0" y="1324303"/>
                </a:lnTo>
                <a:lnTo>
                  <a:pt x="2222938" y="409903"/>
                </a:lnTo>
                <a:close/>
              </a:path>
            </a:pathLst>
          </a:custGeom>
          <a:solidFill>
            <a:srgbClr val="FF0000">
              <a:alpha val="45882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 Üçgendir</a:t>
            </a:r>
            <a:endParaRPr lang="tr-TR" b="1" dirty="0">
              <a:solidFill>
                <a:schemeClr val="tx1"/>
              </a:solidFill>
            </a:endParaRPr>
          </a:p>
        </p:txBody>
      </p:sp>
      <p:sp>
        <p:nvSpPr>
          <p:cNvPr id="11" name="Serbest Form 10"/>
          <p:cNvSpPr/>
          <p:nvPr/>
        </p:nvSpPr>
        <p:spPr>
          <a:xfrm>
            <a:off x="4981903" y="3610303"/>
            <a:ext cx="2853559" cy="1765738"/>
          </a:xfrm>
          <a:custGeom>
            <a:avLst/>
            <a:gdLst>
              <a:gd name="connsiteX0" fmla="*/ 0 w 2853559"/>
              <a:gd name="connsiteY0" fmla="*/ 1765738 h 1765738"/>
              <a:gd name="connsiteX1" fmla="*/ 630621 w 2853559"/>
              <a:gd name="connsiteY1" fmla="*/ 0 h 1765738"/>
              <a:gd name="connsiteX2" fmla="*/ 2853559 w 2853559"/>
              <a:gd name="connsiteY2" fmla="*/ 441435 h 1765738"/>
              <a:gd name="connsiteX3" fmla="*/ 0 w 2853559"/>
              <a:gd name="connsiteY3" fmla="*/ 1765738 h 17657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53559" h="1765738">
                <a:moveTo>
                  <a:pt x="0" y="1765738"/>
                </a:moveTo>
                <a:lnTo>
                  <a:pt x="630621" y="0"/>
                </a:lnTo>
                <a:lnTo>
                  <a:pt x="2853559" y="441435"/>
                </a:lnTo>
                <a:lnTo>
                  <a:pt x="0" y="1765738"/>
                </a:lnTo>
                <a:close/>
              </a:path>
            </a:pathLst>
          </a:custGeom>
          <a:solidFill>
            <a:srgbClr val="FFC000">
              <a:alpha val="41961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12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1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404664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81310" y="404664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Serbest Form 3"/>
          <p:cNvSpPr/>
          <p:nvPr/>
        </p:nvSpPr>
        <p:spPr>
          <a:xfrm>
            <a:off x="299545" y="882869"/>
            <a:ext cx="3468414" cy="1340069"/>
          </a:xfrm>
          <a:custGeom>
            <a:avLst/>
            <a:gdLst>
              <a:gd name="connsiteX0" fmla="*/ 3468414 w 3468414"/>
              <a:gd name="connsiteY0" fmla="*/ 867103 h 1340069"/>
              <a:gd name="connsiteX1" fmla="*/ 2853558 w 3468414"/>
              <a:gd name="connsiteY1" fmla="*/ 0 h 1340069"/>
              <a:gd name="connsiteX2" fmla="*/ 0 w 3468414"/>
              <a:gd name="connsiteY2" fmla="*/ 1340069 h 1340069"/>
              <a:gd name="connsiteX3" fmla="*/ 3468414 w 3468414"/>
              <a:gd name="connsiteY3" fmla="*/ 867103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68414" h="1340069">
                <a:moveTo>
                  <a:pt x="3468414" y="867103"/>
                </a:moveTo>
                <a:lnTo>
                  <a:pt x="2853558" y="0"/>
                </a:lnTo>
                <a:lnTo>
                  <a:pt x="0" y="1340069"/>
                </a:lnTo>
                <a:lnTo>
                  <a:pt x="3468414" y="867103"/>
                </a:lnTo>
                <a:close/>
              </a:path>
            </a:pathLst>
          </a:custGeom>
          <a:solidFill>
            <a:srgbClr val="00B0F0">
              <a:alpha val="41961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6" name="Serbest Form 5"/>
          <p:cNvSpPr/>
          <p:nvPr/>
        </p:nvSpPr>
        <p:spPr>
          <a:xfrm>
            <a:off x="5029200" y="882869"/>
            <a:ext cx="2837793" cy="1324303"/>
          </a:xfrm>
          <a:custGeom>
            <a:avLst/>
            <a:gdLst>
              <a:gd name="connsiteX0" fmla="*/ 2837793 w 2837793"/>
              <a:gd name="connsiteY0" fmla="*/ 1324303 h 1324303"/>
              <a:gd name="connsiteX1" fmla="*/ 630621 w 2837793"/>
              <a:gd name="connsiteY1" fmla="*/ 898634 h 1324303"/>
              <a:gd name="connsiteX2" fmla="*/ 0 w 2837793"/>
              <a:gd name="connsiteY2" fmla="*/ 0 h 1324303"/>
              <a:gd name="connsiteX3" fmla="*/ 2837793 w 2837793"/>
              <a:gd name="connsiteY3" fmla="*/ 1324303 h 132430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837793" h="1324303">
                <a:moveTo>
                  <a:pt x="2837793" y="1324303"/>
                </a:moveTo>
                <a:lnTo>
                  <a:pt x="630621" y="898634"/>
                </a:lnTo>
                <a:lnTo>
                  <a:pt x="0" y="0"/>
                </a:lnTo>
                <a:lnTo>
                  <a:pt x="2837793" y="1324303"/>
                </a:lnTo>
                <a:close/>
              </a:path>
            </a:pathLst>
          </a:custGeom>
          <a:solidFill>
            <a:srgbClr val="7030A0">
              <a:alpha val="4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9545" y="3429000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429000"/>
            <a:ext cx="3597577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Serbest Form 8"/>
          <p:cNvSpPr/>
          <p:nvPr/>
        </p:nvSpPr>
        <p:spPr>
          <a:xfrm>
            <a:off x="346841" y="3484179"/>
            <a:ext cx="3484180" cy="1340069"/>
          </a:xfrm>
          <a:custGeom>
            <a:avLst/>
            <a:gdLst>
              <a:gd name="connsiteX0" fmla="*/ 0 w 3484180"/>
              <a:gd name="connsiteY0" fmla="*/ 409904 h 1340069"/>
              <a:gd name="connsiteX1" fmla="*/ 3484180 w 3484180"/>
              <a:gd name="connsiteY1" fmla="*/ 0 h 1340069"/>
              <a:gd name="connsiteX2" fmla="*/ 3484180 w 3484180"/>
              <a:gd name="connsiteY2" fmla="*/ 1340069 h 1340069"/>
              <a:gd name="connsiteX3" fmla="*/ 0 w 3484180"/>
              <a:gd name="connsiteY3" fmla="*/ 409904 h 134006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4180" h="1340069">
                <a:moveTo>
                  <a:pt x="0" y="409904"/>
                </a:moveTo>
                <a:lnTo>
                  <a:pt x="3484180" y="0"/>
                </a:lnTo>
                <a:lnTo>
                  <a:pt x="3484180" y="1340069"/>
                </a:lnTo>
                <a:lnTo>
                  <a:pt x="0" y="409904"/>
                </a:lnTo>
                <a:close/>
              </a:path>
            </a:pathLst>
          </a:custGeom>
          <a:solidFill>
            <a:srgbClr val="C00000">
              <a:alpha val="41176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Dik Üçgendir.</a:t>
            </a:r>
            <a:endParaRPr lang="tr-TR" b="1" dirty="0" smtClean="0">
              <a:solidFill>
                <a:schemeClr val="tx1"/>
              </a:solidFill>
            </a:endParaRPr>
          </a:p>
          <a:p>
            <a:pPr algn="ctr"/>
            <a:endParaRPr lang="tr-TR" dirty="0"/>
          </a:p>
        </p:txBody>
      </p:sp>
      <p:sp>
        <p:nvSpPr>
          <p:cNvPr id="10" name="Serbest Form 9"/>
          <p:cNvSpPr/>
          <p:nvPr/>
        </p:nvSpPr>
        <p:spPr>
          <a:xfrm>
            <a:off x="5076497" y="3484179"/>
            <a:ext cx="3484179" cy="1324304"/>
          </a:xfrm>
          <a:custGeom>
            <a:avLst/>
            <a:gdLst>
              <a:gd name="connsiteX0" fmla="*/ 630620 w 3484179"/>
              <a:gd name="connsiteY0" fmla="*/ 1324304 h 1324304"/>
              <a:gd name="connsiteX1" fmla="*/ 3484179 w 3484179"/>
              <a:gd name="connsiteY1" fmla="*/ 0 h 1324304"/>
              <a:gd name="connsiteX2" fmla="*/ 0 w 3484179"/>
              <a:gd name="connsiteY2" fmla="*/ 425669 h 1324304"/>
              <a:gd name="connsiteX3" fmla="*/ 630620 w 3484179"/>
              <a:gd name="connsiteY3" fmla="*/ 1324304 h 132430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484179" h="1324304">
                <a:moveTo>
                  <a:pt x="630620" y="1324304"/>
                </a:moveTo>
                <a:lnTo>
                  <a:pt x="3484179" y="0"/>
                </a:lnTo>
                <a:lnTo>
                  <a:pt x="0" y="425669"/>
                </a:lnTo>
                <a:lnTo>
                  <a:pt x="630620" y="1324304"/>
                </a:lnTo>
                <a:close/>
              </a:path>
            </a:pathLst>
          </a:custGeom>
          <a:solidFill>
            <a:srgbClr val="FFFF00">
              <a:alpha val="42000"/>
            </a:srgb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b="1" dirty="0" smtClean="0">
                <a:solidFill>
                  <a:schemeClr val="tx1"/>
                </a:solidFill>
              </a:rPr>
              <a:t>Arakesit</a:t>
            </a:r>
          </a:p>
          <a:p>
            <a:pPr algn="ctr"/>
            <a:r>
              <a:rPr lang="tr-TR" b="1" dirty="0" smtClean="0">
                <a:solidFill>
                  <a:schemeClr val="tx1"/>
                </a:solidFill>
              </a:rPr>
              <a:t>Çeşitkenar Üçgendir.</a:t>
            </a:r>
          </a:p>
          <a:p>
            <a:pPr algn="ctr"/>
            <a:endParaRPr lang="tr-TR" dirty="0"/>
          </a:p>
        </p:txBody>
      </p:sp>
      <p:sp>
        <p:nvSpPr>
          <p:cNvPr id="11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3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61194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 animBg="1"/>
      <p:bldP spid="10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Slayt Numarası Yer Tutucusu 3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D2BF7B9B-9C15-4DB5-A0C6-149549D731C7}" type="slidenum">
              <a:rPr lang="tr-TR" smtClean="0"/>
              <a:pPr eaLnBrk="1" hangingPunct="1"/>
              <a:t>23</a:t>
            </a:fld>
            <a:endParaRPr lang="tr-TR" smtClean="0"/>
          </a:p>
        </p:txBody>
      </p:sp>
      <p:sp>
        <p:nvSpPr>
          <p:cNvPr id="44036" name="AutoShape 4"/>
          <p:cNvSpPr>
            <a:spLocks noChangeArrowheads="1"/>
          </p:cNvSpPr>
          <p:nvPr/>
        </p:nvSpPr>
        <p:spPr bwMode="auto">
          <a:xfrm>
            <a:off x="1115616" y="228600"/>
            <a:ext cx="6984776" cy="1472208"/>
          </a:xfrm>
          <a:prstGeom prst="wedgeRectCallout">
            <a:avLst>
              <a:gd name="adj1" fmla="val -19546"/>
              <a:gd name="adj2" fmla="val 28921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pPr algn="ctr"/>
            <a:r>
              <a:rPr lang="tr-TR" sz="9600" b="1" dirty="0" smtClean="0">
                <a:solidFill>
                  <a:srgbClr val="FF0000"/>
                </a:solidFill>
              </a:rPr>
              <a:t>HAZIRLAYAN</a:t>
            </a:r>
            <a:endParaRPr lang="tr-TR" sz="9600" b="1" dirty="0">
              <a:solidFill>
                <a:srgbClr val="FF0000"/>
              </a:solidFill>
            </a:endParaRPr>
          </a:p>
        </p:txBody>
      </p:sp>
      <p:sp>
        <p:nvSpPr>
          <p:cNvPr id="5" name="AutoShape 5"/>
          <p:cNvSpPr>
            <a:spLocks noChangeArrowheads="1"/>
          </p:cNvSpPr>
          <p:nvPr/>
        </p:nvSpPr>
        <p:spPr bwMode="auto">
          <a:xfrm>
            <a:off x="129298" y="4293096"/>
            <a:ext cx="8915400" cy="2362200"/>
          </a:xfrm>
          <a:prstGeom prst="wedgeRectCallout">
            <a:avLst>
              <a:gd name="adj1" fmla="val 1731"/>
              <a:gd name="adj2" fmla="val -32000"/>
            </a:avLst>
          </a:prstGeom>
          <a:solidFill>
            <a:srgbClr val="FFCCFF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/>
          <a:lstStyle/>
          <a:p>
            <a:r>
              <a:rPr lang="tr-TR" sz="4400" b="1">
                <a:solidFill>
                  <a:srgbClr val="FF0000"/>
                </a:solidFill>
              </a:rPr>
              <a:t>ÖMER ASKERDEN</a:t>
            </a:r>
          </a:p>
          <a:p>
            <a:r>
              <a:rPr lang="tr-TR" sz="3000" b="1">
                <a:solidFill>
                  <a:srgbClr val="FF0000"/>
                </a:solidFill>
              </a:rPr>
              <a:t>PİRİ MEHMET PAŞA ORTAOKULU</a:t>
            </a:r>
          </a:p>
          <a:p>
            <a:r>
              <a:rPr lang="tr-TR" sz="3000" b="1">
                <a:solidFill>
                  <a:srgbClr val="FF0000"/>
                </a:solidFill>
              </a:rPr>
              <a:t>UZMAN İLKÖĞRETİM MATEMATİK ÖĞRETMENİ</a:t>
            </a:r>
          </a:p>
          <a:p>
            <a:pPr algn="r"/>
            <a:r>
              <a:rPr lang="tr-TR" sz="3600" b="1">
                <a:solidFill>
                  <a:srgbClr val="FF0000"/>
                </a:solidFill>
              </a:rPr>
              <a:t>	</a:t>
            </a:r>
            <a:r>
              <a:rPr lang="tr-TR" sz="3600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 sz="3600" b="1">
              <a:solidFill>
                <a:srgbClr val="FF0000"/>
              </a:solidFill>
            </a:endParaRPr>
          </a:p>
          <a:p>
            <a:pPr algn="ctr"/>
            <a:endParaRPr lang="tr-TR" sz="3600" b="1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05952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40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40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036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4"/>
          <p:cNvSpPr txBox="1">
            <a:spLocks noChangeArrowheads="1"/>
          </p:cNvSpPr>
          <p:nvPr/>
        </p:nvSpPr>
        <p:spPr bwMode="auto">
          <a:xfrm>
            <a:off x="228600" y="152400"/>
            <a:ext cx="8686800" cy="3693319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ARAKESİTLER:</a:t>
            </a: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</a:t>
            </a:r>
            <a:r>
              <a:rPr lang="tr-TR" b="1" dirty="0"/>
              <a:t>Bir geometrik cismi bir düzlemle kestiğimizde düzlem ile cismin ortak yüzeyine </a:t>
            </a:r>
            <a:r>
              <a:rPr lang="tr-TR" b="1" dirty="0">
                <a:solidFill>
                  <a:srgbClr val="FF0000"/>
                </a:solidFill>
              </a:rPr>
              <a:t>arakesit</a:t>
            </a:r>
            <a:r>
              <a:rPr lang="tr-TR" b="1" dirty="0"/>
              <a:t> denir.</a:t>
            </a:r>
            <a:r>
              <a:rPr lang="tr-TR" dirty="0"/>
              <a:t> </a:t>
            </a:r>
            <a:endParaRPr lang="tr-TR" b="1" dirty="0">
              <a:solidFill>
                <a:srgbClr val="FF0000"/>
              </a:solidFill>
            </a:endParaRPr>
          </a:p>
          <a:p>
            <a:pPr eaLnBrk="1" hangingPunct="1"/>
            <a:r>
              <a:rPr lang="tr-TR" b="1" dirty="0">
                <a:solidFill>
                  <a:srgbClr val="FF0000"/>
                </a:solidFill>
              </a:rPr>
              <a:t>	Bir çok yüzlü bir düzlemle kesildiğinde oluşan arakesit yüzeyinin köşe sayısı en fazla çok yüzlünün yüz sayısı kadardır.</a:t>
            </a:r>
          </a:p>
          <a:p>
            <a:pPr eaLnBrk="1" hangingPunct="1"/>
            <a:r>
              <a:rPr lang="tr-TR" b="1" dirty="0"/>
              <a:t>	Küp 6 yüzlü olduğu için Küp bir düzlemle kesildiğinde oluşan çokgen en fazla 6 gen </a:t>
            </a:r>
            <a:r>
              <a:rPr lang="tr-TR" b="1" dirty="0" smtClean="0"/>
              <a:t>oluşur.</a:t>
            </a:r>
            <a:endParaRPr lang="tr-TR" b="1" dirty="0"/>
          </a:p>
          <a:p>
            <a:pPr eaLnBrk="1" hangingPunct="1"/>
            <a:r>
              <a:rPr lang="tr-TR" b="1" dirty="0"/>
              <a:t>	Kare dik piramit  5 yüzlü olduğu için Kare dik piramit  bir düzlemle kesildiğinde oluşan çokgen en fazla 5 gen oluşur.</a:t>
            </a:r>
          </a:p>
          <a:p>
            <a:pPr eaLnBrk="1" hangingPunct="1"/>
            <a:r>
              <a:rPr lang="tr-TR" b="1" dirty="0"/>
              <a:t>	Üçgen dik prizma  5 yüzlü olduğu için Üçgen dik prizma  bir düzlemle kesildiğinde oluşan çokgen en fazla 5 gen oluşur</a:t>
            </a:r>
            <a:r>
              <a:rPr lang="tr-TR" b="1" dirty="0" smtClean="0"/>
              <a:t>.</a:t>
            </a:r>
          </a:p>
          <a:p>
            <a:pPr eaLnBrk="1" hangingPunct="1"/>
            <a:r>
              <a:rPr lang="tr-TR" b="1" dirty="0"/>
              <a:t>	</a:t>
            </a:r>
            <a:r>
              <a:rPr lang="tr-TR" b="1" dirty="0" smtClean="0">
                <a:solidFill>
                  <a:srgbClr val="0070C0"/>
                </a:solidFill>
              </a:rPr>
              <a:t>Dikdörtgenler prizması 6 yüzlü olduğu için Dikdörtgenler prizması bir düzlemle kesildiğinde oluşan çokgen en fazla altıgen (6 gen) oluşur.</a:t>
            </a:r>
            <a:endParaRPr lang="tr-TR" b="1" dirty="0">
              <a:solidFill>
                <a:srgbClr val="0070C0"/>
              </a:solidFill>
            </a:endParaRPr>
          </a:p>
        </p:txBody>
      </p:sp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794" y="4906963"/>
            <a:ext cx="4338638" cy="1581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6" name="AutoShape 6"/>
          <p:cNvSpPr>
            <a:spLocks noChangeArrowheads="1"/>
          </p:cNvSpPr>
          <p:nvPr/>
        </p:nvSpPr>
        <p:spPr bwMode="auto">
          <a:xfrm>
            <a:off x="1515022" y="4122753"/>
            <a:ext cx="1295400" cy="609600"/>
          </a:xfrm>
          <a:prstGeom prst="wedgeRectCallout">
            <a:avLst>
              <a:gd name="adj1" fmla="val -25981"/>
              <a:gd name="adj2" fmla="val 86458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b="1"/>
              <a:t>Arakesit düzlemi</a:t>
            </a:r>
          </a:p>
        </p:txBody>
      </p:sp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213" y="4906963"/>
            <a:ext cx="4421187" cy="181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32" name="AutoShape 12"/>
          <p:cNvSpPr>
            <a:spLocks noChangeArrowheads="1"/>
          </p:cNvSpPr>
          <p:nvPr/>
        </p:nvSpPr>
        <p:spPr bwMode="auto">
          <a:xfrm>
            <a:off x="5757938" y="4297363"/>
            <a:ext cx="1981200" cy="609600"/>
          </a:xfrm>
          <a:prstGeom prst="wedgeRectCallout">
            <a:avLst>
              <a:gd name="adj1" fmla="val -18676"/>
              <a:gd name="adj2" fmla="val 68602"/>
            </a:avLst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tr-TR" sz="1600" b="1"/>
              <a:t>Arakesit düzlemi düzgün altıgendir.</a:t>
            </a:r>
          </a:p>
        </p:txBody>
      </p:sp>
      <p:sp>
        <p:nvSpPr>
          <p:cNvPr id="8199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4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54760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6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3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0" dur="10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7" dur="1000"/>
                                        <p:tgtEl>
                                          <p:spTgt spid="5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4" grpId="0" animBg="1"/>
      <p:bldP spid="5126" grpId="0" animBg="1"/>
      <p:bldP spid="513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Text Box 4"/>
          <p:cNvSpPr txBox="1">
            <a:spLocks noChangeArrowheads="1"/>
          </p:cNvSpPr>
          <p:nvPr/>
        </p:nvSpPr>
        <p:spPr bwMode="auto">
          <a:xfrm>
            <a:off x="173938" y="188640"/>
            <a:ext cx="8856984" cy="1477328"/>
          </a:xfrm>
          <a:prstGeom prst="rect">
            <a:avLst/>
          </a:pr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r>
              <a:rPr lang="tr-TR" b="1">
                <a:solidFill>
                  <a:srgbClr val="FF0000"/>
                </a:solidFill>
              </a:rPr>
              <a:t>2)DİKDÖRTGENLER PRİZMANIN BİR DÜZLEM İLE ARAKESİTLERİ:</a:t>
            </a:r>
          </a:p>
          <a:p>
            <a:pPr eaLnBrk="1" hangingPunct="1"/>
            <a:r>
              <a:rPr lang="tr-TR" b="1"/>
              <a:t>	Bir geometrik cismi (Dikdörtgenler prizmasını) bir düzlemle kestiğimizde düzlem ile cismin (Dikdörtgenler prizmasınının) ortak yüzeyine ARAKESİT denir. Bir Dikdörtgenler prizmasının bir düzlemle oluşturduğu arakesitler.</a:t>
            </a:r>
          </a:p>
        </p:txBody>
      </p:sp>
      <p:sp>
        <p:nvSpPr>
          <p:cNvPr id="14343" name="Dikdörtgen 6"/>
          <p:cNvSpPr>
            <a:spLocks noChangeArrowheads="1"/>
          </p:cNvSpPr>
          <p:nvPr/>
        </p:nvSpPr>
        <p:spPr bwMode="auto">
          <a:xfrm>
            <a:off x="5960250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just"/>
            <a:r>
              <a:rPr lang="tr-TR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81" y="1769216"/>
            <a:ext cx="3264988" cy="16814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81" y="3450638"/>
            <a:ext cx="3092893" cy="14779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827" y="5149123"/>
            <a:ext cx="3191442" cy="1523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69819" y="2780928"/>
            <a:ext cx="3905250" cy="33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739423"/>
            <a:ext cx="2876550" cy="1409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541503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20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32655"/>
            <a:ext cx="2592288" cy="1611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5" y="4292897"/>
            <a:ext cx="2808312" cy="17790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2046916"/>
            <a:ext cx="2808312" cy="177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884013"/>
            <a:ext cx="4377985" cy="5090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80" name="Picture 8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944440"/>
            <a:ext cx="2807116" cy="17720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055414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0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0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8640"/>
            <a:ext cx="3096344" cy="19015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8" y="2492896"/>
            <a:ext cx="2976331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517" y="4581128"/>
            <a:ext cx="2976331" cy="18757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1769115"/>
            <a:ext cx="5115200" cy="6421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2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2492896"/>
            <a:ext cx="3361059" cy="2088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1260970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64" y="116632"/>
            <a:ext cx="3030868" cy="18900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271331"/>
            <a:ext cx="3031659" cy="18822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63" y="2416411"/>
            <a:ext cx="3018460" cy="185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006668"/>
            <a:ext cx="4982773" cy="5582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04009" y="3501008"/>
            <a:ext cx="3166626" cy="19486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47480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51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16632"/>
            <a:ext cx="2088232" cy="3283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946" y="3387220"/>
            <a:ext cx="2121813" cy="34707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3140968"/>
            <a:ext cx="2088232" cy="34563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943076"/>
            <a:ext cx="5024906" cy="3600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6176" y="3140968"/>
            <a:ext cx="1867482" cy="30570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>
            <a:spLocks noChangeArrowheads="1"/>
          </p:cNvSpPr>
          <p:nvPr/>
        </p:nvSpPr>
        <p:spPr bwMode="auto">
          <a:xfrm>
            <a:off x="5988804" y="6488113"/>
            <a:ext cx="3185359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r"/>
            <a:r>
              <a:rPr lang="tr-TR" b="1" dirty="0">
                <a:solidFill>
                  <a:srgbClr val="FF0000"/>
                </a:solidFill>
                <a:hlinkClick r:id="rId7"/>
              </a:rPr>
              <a:t>omeraskerden@hotmail.com.tr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3912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1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Dikdörtgen 3"/>
          <p:cNvSpPr>
            <a:spLocks noChangeArrowheads="1"/>
          </p:cNvSpPr>
          <p:nvPr/>
        </p:nvSpPr>
        <p:spPr bwMode="auto">
          <a:xfrm>
            <a:off x="5597525" y="6488113"/>
            <a:ext cx="3576638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tr-TR" b="1">
                <a:solidFill>
                  <a:srgbClr val="FF0000"/>
                </a:solidFill>
                <a:hlinkClick r:id="rId2"/>
              </a:rPr>
              <a:t>omeraskerden@hotmail.com.tr</a:t>
            </a:r>
            <a:endParaRPr lang="tr-TR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188640"/>
            <a:ext cx="19526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429000"/>
            <a:ext cx="1276350" cy="2790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1495" y="3446106"/>
            <a:ext cx="1277268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2" y="1448582"/>
            <a:ext cx="5186585" cy="4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44208" y="3429000"/>
            <a:ext cx="695325" cy="2771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07724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128</TotalTime>
  <Words>142</Words>
  <Application>Microsoft Office PowerPoint</Application>
  <PresentationFormat>Ekran Gösterisi (4:3)</PresentationFormat>
  <Paragraphs>73</Paragraphs>
  <Slides>23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23</vt:i4>
      </vt:variant>
    </vt:vector>
  </HeadingPairs>
  <TitlesOfParts>
    <vt:vector size="24" baseType="lpstr"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heronmatematik@hotmail.com</dc:creator>
  <cp:lastModifiedBy>heronmatematik@hotmail.com</cp:lastModifiedBy>
  <cp:revision>30</cp:revision>
  <dcterms:created xsi:type="dcterms:W3CDTF">2013-04-27T11:03:14Z</dcterms:created>
  <dcterms:modified xsi:type="dcterms:W3CDTF">2013-04-27T13:12:06Z</dcterms:modified>
</cp:coreProperties>
</file>